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 varScale="1">
        <p:scale>
          <a:sx n="82" d="100"/>
          <a:sy n="82" d="100"/>
        </p:scale>
        <p:origin x="67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02:16:02.545" v="24" actId="478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custSel addSld modSld addMainMaster delMainMaster">
      <pc:chgData name="Punit Dharmadhikari" userId="ee401bb8b8c2a74d" providerId="LiveId" clId="{F535C91D-A2AB-46BD-A935-3235E46EB966}" dt="2021-03-07T08:34:59.527" v="1027" actId="1076"/>
      <pc:docMkLst>
        <pc:docMk/>
      </pc:docMkLst>
      <pc:sldChg chg="addSp delSp modSp mod setBg modClrScheme chgLayout">
        <pc:chgData name="Punit Dharmadhikari" userId="ee401bb8b8c2a74d" providerId="LiveId" clId="{F535C91D-A2AB-46BD-A935-3235E46EB966}" dt="2021-03-07T04:31:56.460" v="100" actId="20577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7T04:31:39.044" v="40" actId="20577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">
          <ac:chgData name="Punit Dharmadhikari" userId="ee401bb8b8c2a74d" providerId="LiveId" clId="{F535C91D-A2AB-46BD-A935-3235E46EB966}" dt="2021-03-07T04:31:17.844" v="2" actId="26606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delAnim modAnim">
        <pc:chgData name="Punit Dharmadhikari" userId="ee401bb8b8c2a74d" providerId="LiveId" clId="{F535C91D-A2AB-46BD-A935-3235E46EB966}" dt="2021-03-07T08:30:54.525" v="894" actId="14100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mod ord">
          <ac:chgData name="Punit Dharmadhikari" userId="ee401bb8b8c2a74d" providerId="LiveId" clId="{F535C91D-A2AB-46BD-A935-3235E46EB966}" dt="2021-03-07T07:27:07.151" v="334" actId="167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mod modCrop">
          <ac:chgData name="Punit Dharmadhikari" userId="ee401bb8b8c2a74d" providerId="LiveId" clId="{F535C91D-A2AB-46BD-A935-3235E46EB966}" dt="2021-03-07T07:13:00.651" v="255" actId="14100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mod ord">
          <ac:chgData name="Punit Dharmadhikari" userId="ee401bb8b8c2a74d" providerId="LiveId" clId="{F535C91D-A2AB-46BD-A935-3235E46EB966}" dt="2021-03-07T07:27:09.322" v="335" actId="167"/>
          <ac:picMkLst>
            <pc:docMk/>
            <pc:sldMk cId="1968679233" sldId="257"/>
            <ac:picMk id="15" creationId="{601A93EB-C3CC-4E4E-86A7-5394D0C381FF}"/>
          </ac:picMkLst>
        </pc:picChg>
        <pc:picChg chg="add mod modCrop">
          <ac:chgData name="Punit Dharmadhikari" userId="ee401bb8b8c2a74d" providerId="LiveId" clId="{F535C91D-A2AB-46BD-A935-3235E46EB966}" dt="2021-03-07T07:27:18.814" v="336" actId="1076"/>
          <ac:picMkLst>
            <pc:docMk/>
            <pc:sldMk cId="1968679233" sldId="257"/>
            <ac:picMk id="21" creationId="{628BD9A0-1F24-4B08-955C-23E58739136B}"/>
          </ac:picMkLst>
        </pc:picChg>
        <pc:picChg chg="add mod modCrop">
          <ac:chgData name="Punit Dharmadhikari" userId="ee401bb8b8c2a74d" providerId="LiveId" clId="{F535C91D-A2AB-46BD-A935-3235E46EB966}" dt="2021-03-07T07:27:22.581" v="337" actId="1076"/>
          <ac:picMkLst>
            <pc:docMk/>
            <pc:sldMk cId="1968679233" sldId="257"/>
            <ac:picMk id="23" creationId="{D48D96E6-4F45-4599-ABD7-E595C2BFEE76}"/>
          </ac:picMkLst>
        </pc:picChg>
        <pc:picChg chg="add mod">
          <ac:chgData name="Punit Dharmadhikari" userId="ee401bb8b8c2a74d" providerId="LiveId" clId="{F535C91D-A2AB-46BD-A935-3235E46EB966}" dt="2021-03-07T08:30:54.525" v="894" actId="14100"/>
          <ac:picMkLst>
            <pc:docMk/>
            <pc:sldMk cId="1968679233" sldId="257"/>
            <ac:picMk id="26" creationId="{AFC5F502-31EF-4523-BE06-5910DA3478B7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">
        <pc:chgData name="Punit Dharmadhikari" userId="ee401bb8b8c2a74d" providerId="LiveId" clId="{F535C91D-A2AB-46BD-A935-3235E46EB966}" dt="2021-03-07T08:26:28.439" v="821" actId="339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">
          <ac:chgData name="Punit Dharmadhikari" userId="ee401bb8b8c2a74d" providerId="LiveId" clId="{F535C91D-A2AB-46BD-A935-3235E46EB966}" dt="2021-03-07T08:26:03.870" v="820" actId="339"/>
          <ac:spMkLst>
            <pc:docMk/>
            <pc:sldMk cId="2478231200" sldId="258"/>
            <ac:spMk id="26" creationId="{A7D0D7CA-7B08-4472-8D56-85F1DA0B427D}"/>
          </ac:spMkLst>
        </pc:spChg>
        <pc:spChg chg="add mod">
          <ac:chgData name="Punit Dharmadhikari" userId="ee401bb8b8c2a74d" providerId="LiveId" clId="{F535C91D-A2AB-46BD-A935-3235E46EB966}" dt="2021-03-07T07:58:42.567" v="686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7T07:58:49.543" v="689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7T07:58:57.905" v="694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7T07:59:03.469" v="697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7T07:59:07.786" v="700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7T07:59:13.302" v="703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7T07:59:18.498" v="706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7T07:59:24.273" v="709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51" creationId="{BE5D706B-84AC-4A2E-8BDD-5BEA6D56E4FC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25" creationId="{C34F27D6-5535-4B55-8A0F-F75A2FF3F859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34" creationId="{BA7418CF-03E0-4E71-B97D-8BDE97DDBF53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37" creationId="{05D31F31-1F92-4338-927B-F62443A23228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0" creationId="{57CB8FAC-7B69-4B74-A1D1-F3D5EE49F3F6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3" creationId="{906276AB-83F5-4564-967F-39E3356BEB94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6" creationId="{E92CA71E-5AF8-4E92-9A07-B53A76FA127C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7T08:18:02.605" v="818" actId="1076"/>
          <ac:grpSpMkLst>
            <pc:docMk/>
            <pc:sldMk cId="2478231200" sldId="258"/>
            <ac:grpSpMk id="80" creationId="{19A611DA-6F7B-4252-A6D1-19F85B52C890}"/>
          </ac:grpSpMkLst>
        </pc:grp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">
          <ac:chgData name="Punit Dharmadhikari" userId="ee401bb8b8c2a74d" providerId="LiveId" clId="{F535C91D-A2AB-46BD-A935-3235E46EB966}" dt="2021-03-07T08:23:44.353" v="819" actId="14100"/>
          <ac:cxnSpMkLst>
            <pc:docMk/>
            <pc:sldMk cId="2478231200" sldId="258"/>
            <ac:cxnSpMk id="61" creationId="{0013D7BF-D1D1-4757-8A36-DDB6B87E7B8F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2" creationId="{2628A238-89BA-47E3-A10D-2530E65FB64A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5" creationId="{F6BFABAB-ACAC-4703-B5CA-24FCCB830CAF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7" creationId="{87DACF12-9C24-4FB3-A7BD-A15F1C14058E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9" creationId="{96E15DB5-EEA9-41CC-9ECE-44FAC3F983C2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73" creationId="{6101737D-CEFA-4D62-B767-3D17AD7B6806}"/>
          </ac:cxnSpMkLst>
        </pc:cxnChg>
      </pc:sldChg>
      <pc:sldChg chg="addSp delSp modSp new mod">
        <pc:chgData name="Punit Dharmadhikari" userId="ee401bb8b8c2a74d" providerId="LiveId" clId="{F535C91D-A2AB-46BD-A935-3235E46EB966}" dt="2021-03-07T08:28:54.176" v="850" actId="20577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7T08:28:54.176" v="850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picChg chg="add mod">
          <ac:chgData name="Punit Dharmadhikari" userId="ee401bb8b8c2a74d" providerId="LiveId" clId="{F535C91D-A2AB-46BD-A935-3235E46EB966}" dt="2021-03-07T08:28:17.185" v="831" actId="1076"/>
          <ac:picMkLst>
            <pc:docMk/>
            <pc:sldMk cId="4188945814" sldId="259"/>
            <ac:picMk id="5" creationId="{8777DC41-40F7-468C-BAC9-BB7C061AE897}"/>
          </ac:picMkLst>
        </pc:picChg>
        <pc:picChg chg="add mod">
          <ac:chgData name="Punit Dharmadhikari" userId="ee401bb8b8c2a74d" providerId="LiveId" clId="{F535C91D-A2AB-46BD-A935-3235E46EB966}" dt="2021-03-07T08:28:26.005" v="834" actId="1076"/>
          <ac:picMkLst>
            <pc:docMk/>
            <pc:sldMk cId="4188945814" sldId="259"/>
            <ac:picMk id="7" creationId="{AA72A04C-3150-443E-94AA-59C0CC7C1FAB}"/>
          </ac:picMkLst>
        </pc:picChg>
      </pc:sldChg>
      <pc:sldChg chg="addSp modSp new mod modAnim">
        <pc:chgData name="Punit Dharmadhikari" userId="ee401bb8b8c2a74d" providerId="LiveId" clId="{F535C91D-A2AB-46BD-A935-3235E46EB966}" dt="2021-03-07T08:34:59.527" v="1027" actId="1076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7T08:34:56.750" v="102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7T08:31:48.416" v="903" actId="1076"/>
          <ac:picMkLst>
            <pc:docMk/>
            <pc:sldMk cId="1861979355" sldId="260"/>
            <ac:picMk id="5" creationId="{35AF12F9-C669-48A1-91DD-D266BBD6587A}"/>
          </ac:picMkLst>
        </pc:picChg>
        <pc:picChg chg="add mod">
          <ac:chgData name="Punit Dharmadhikari" userId="ee401bb8b8c2a74d" providerId="LiveId" clId="{F535C91D-A2AB-46BD-A935-3235E46EB966}" dt="2021-03-07T08:31:55.842" v="905" actId="1076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7T08:34:59.527" v="1027" actId="1076"/>
          <ac:picMkLst>
            <pc:docMk/>
            <pc:sldMk cId="1861979355" sldId="260"/>
            <ac:picMk id="7" creationId="{EFA7DAF6-82FE-4123-8D79-3DE535968AEF}"/>
          </ac:picMkLst>
        </pc:pic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add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1180970758" sldId="2147483712"/>
        </pc:sldMasterMkLst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5358000" sldId="2147483702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930920" sldId="2147483708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9/03/2021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658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stockphotos.biz/stockphoto/16590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3" descr="Spiral open diary laid on blue wooden floor">
            <a:extLst>
              <a:ext uri="{FF2B5EF4-FFF2-40B4-BE49-F238E27FC236}">
                <a16:creationId xmlns:a16="http://schemas.microsoft.com/office/drawing/2014/main" id="{122AB864-6E06-4181-9973-D6E879BA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724" r="-1" b="1300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978213-73A2-41CC-B18D-ABFF30C17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AU" sz="5200" dirty="0">
                <a:solidFill>
                  <a:srgbClr val="FFFFFF"/>
                </a:solidFill>
              </a:rPr>
              <a:t>Punit’s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F04E9-A730-4520-A274-A8DF2681D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AU" sz="2200" dirty="0">
                <a:solidFill>
                  <a:srgbClr val="FFFFFF"/>
                </a:solidFill>
              </a:rPr>
              <a:t>T1A2 Assignment Presentation Slide Deck</a:t>
            </a:r>
          </a:p>
          <a:p>
            <a:r>
              <a:rPr lang="en-AU" sz="2200" dirty="0" err="1">
                <a:solidFill>
                  <a:srgbClr val="FFFFFF"/>
                </a:solidFill>
              </a:rPr>
              <a:t>CoderAcademy</a:t>
            </a:r>
            <a:endParaRPr lang="en-AU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3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1A93EB-C3CC-4E4E-86A7-5394D0C3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1845564" cy="379550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3AF4C496-83AC-4A35-9138-235801166B7C}"/>
              </a:ext>
            </a:extLst>
          </p:cNvPr>
          <p:cNvSpPr/>
          <p:nvPr/>
        </p:nvSpPr>
        <p:spPr>
          <a:xfrm rot="10800000">
            <a:off x="2910840" y="5722620"/>
            <a:ext cx="12192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4CD31-6DC4-4836-90BC-FCF073943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06" t="20020" b="9069"/>
          <a:stretch/>
        </p:blipFill>
        <p:spPr>
          <a:xfrm>
            <a:off x="5486400" y="1600200"/>
            <a:ext cx="6484354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BD9A0-1F24-4B08-955C-23E58739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8" t="19847" r="16371" b="13237"/>
          <a:stretch/>
        </p:blipFill>
        <p:spPr>
          <a:xfrm>
            <a:off x="609600" y="2819400"/>
            <a:ext cx="4267200" cy="37488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8D96E6-4F45-4599-ABD7-E595C2BFEE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88" t="20120" r="16750" b="12875"/>
          <a:stretch/>
        </p:blipFill>
        <p:spPr>
          <a:xfrm>
            <a:off x="5486400" y="1600200"/>
            <a:ext cx="4267200" cy="3832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C5F502-31EF-4523-BE06-5910DA347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838" y="2209800"/>
            <a:ext cx="226128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A611DA-6F7B-4252-A6D1-19F85B52C890}"/>
              </a:ext>
            </a:extLst>
          </p:cNvPr>
          <p:cNvGrpSpPr/>
          <p:nvPr/>
        </p:nvGrpSpPr>
        <p:grpSpPr>
          <a:xfrm>
            <a:off x="1219200" y="990600"/>
            <a:ext cx="9753599" cy="5486400"/>
            <a:chOff x="1219200" y="990600"/>
            <a:chExt cx="9753599" cy="54864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5181600" y="990600"/>
              <a:ext cx="1828800" cy="609600"/>
              <a:chOff x="4556837" y="700"/>
              <a:chExt cx="1368004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A799BF-EE36-48DF-BA40-50329C1F4451}"/>
                </a:ext>
              </a:extLst>
            </p:cNvPr>
            <p:cNvGrpSpPr/>
            <p:nvPr/>
          </p:nvGrpSpPr>
          <p:grpSpPr>
            <a:xfrm>
              <a:off x="3048000" y="3429000"/>
              <a:ext cx="1828800" cy="609600"/>
              <a:chOff x="4357420" y="777"/>
              <a:chExt cx="1594755" cy="79737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499F94-FF5C-4DD5-8DA4-5329A85701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5355A-6392-4A92-89DD-6531E89F5F2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Portfolio page</a:t>
                </a:r>
              </a:p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/portfolio.html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7418CF-03E0-4E71-B97D-8BDE97DDBF53}"/>
                </a:ext>
              </a:extLst>
            </p:cNvPr>
            <p:cNvGrpSpPr/>
            <p:nvPr/>
          </p:nvGrpSpPr>
          <p:grpSpPr>
            <a:xfrm>
              <a:off x="4457700" y="5867400"/>
              <a:ext cx="1828800" cy="609600"/>
              <a:chOff x="3883884" y="442"/>
              <a:chExt cx="2184832" cy="109241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7F60BA-2FDC-440C-B7BD-348AD45E325B}"/>
                  </a:ext>
                </a:extLst>
              </p:cNvPr>
              <p:cNvSpPr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E02209-F894-4D19-990C-3A6C9A9300E4}"/>
                  </a:ext>
                </a:extLst>
              </p:cNvPr>
              <p:cNvSpPr txBox="1"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Resume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/resume.html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D31F31-1F92-4338-927B-F62443A23228}"/>
                </a:ext>
              </a:extLst>
            </p:cNvPr>
            <p:cNvGrpSpPr/>
            <p:nvPr/>
          </p:nvGrpSpPr>
          <p:grpSpPr>
            <a:xfrm>
              <a:off x="1219200" y="2209800"/>
              <a:ext cx="1828800" cy="609600"/>
              <a:chOff x="0" y="836746"/>
              <a:chExt cx="4303987" cy="16291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DFCE-3BC9-4DE6-A264-6651364D68D4}"/>
                  </a:ext>
                </a:extLst>
              </p:cNvPr>
              <p:cNvSpPr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0987EA-24E0-4C00-96A0-55DF82119BA4}"/>
                  </a:ext>
                </a:extLst>
              </p:cNvPr>
              <p:cNvSpPr txBox="1"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Portfolio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B8FAC-7B69-4B74-A1D1-F3D5EE49F3F6}"/>
                </a:ext>
              </a:extLst>
            </p:cNvPr>
            <p:cNvGrpSpPr/>
            <p:nvPr/>
          </p:nvGrpSpPr>
          <p:grpSpPr>
            <a:xfrm>
              <a:off x="6705600" y="2209800"/>
              <a:ext cx="1828800" cy="609600"/>
              <a:chOff x="3022406" y="126594"/>
              <a:chExt cx="3258325" cy="162916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CE17A68-3E74-4063-BBB8-94D525873A32}"/>
                  </a:ext>
                </a:extLst>
              </p:cNvPr>
              <p:cNvSpPr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DF03F2-0F89-465A-8FB4-6875DA8234A2}"/>
                  </a:ext>
                </a:extLst>
              </p:cNvPr>
              <p:cNvSpPr txBox="1"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About me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6276AB-83F5-4564-967F-39E3356BEB94}"/>
                </a:ext>
              </a:extLst>
            </p:cNvPr>
            <p:cNvGrpSpPr/>
            <p:nvPr/>
          </p:nvGrpSpPr>
          <p:grpSpPr>
            <a:xfrm>
              <a:off x="3657600" y="2209800"/>
              <a:ext cx="1828800" cy="625920"/>
              <a:chOff x="3078" y="984821"/>
              <a:chExt cx="4452241" cy="22261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5FE6C-2665-40B3-A894-DF61326CD3A9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FBAE05-4F8E-41BE-94E2-261363A41548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Contact me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2CA71E-5AF8-4E92-9A07-B53A76FA127C}"/>
                </a:ext>
              </a:extLst>
            </p:cNvPr>
            <p:cNvGrpSpPr/>
            <p:nvPr/>
          </p:nvGrpSpPr>
          <p:grpSpPr>
            <a:xfrm>
              <a:off x="9144000" y="2209800"/>
              <a:ext cx="1828799" cy="609600"/>
              <a:chOff x="203133" y="5012"/>
              <a:chExt cx="11071291" cy="419075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E90E72-FE35-443A-B209-753994DE2C16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321115-129E-45DF-A7DC-928EBB3A6BDC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78F5C8-27E7-45BD-8A4C-C76FD91996E1}"/>
                </a:ext>
              </a:extLst>
            </p:cNvPr>
            <p:cNvGrpSpPr/>
            <p:nvPr/>
          </p:nvGrpSpPr>
          <p:grpSpPr>
            <a:xfrm>
              <a:off x="6705600" y="4648200"/>
              <a:ext cx="1828800" cy="609600"/>
              <a:chOff x="4357420" y="777"/>
              <a:chExt cx="1594755" cy="7973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9197A00-60F2-4161-8DF5-EFD4C43BFE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5D706B-84AC-4A2E-8BDD-5BEA6D56E4F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/blog.html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013D7BF-D1D1-4757-8A36-DDB6B87E7B8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rot="16200000" flipH="1">
              <a:off x="5943600" y="1752600"/>
              <a:ext cx="914400" cy="609599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628A238-89BA-47E3-A10D-2530E65FB64A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rot="5400000">
              <a:off x="5329920" y="1756680"/>
              <a:ext cx="922560" cy="609600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BFABAB-ACAC-4703-B5CA-24FCCB830CAF}"/>
                </a:ext>
              </a:extLst>
            </p:cNvPr>
            <p:cNvCxnSpPr>
              <a:cxnSpLocks/>
              <a:stCxn id="42" idx="3"/>
              <a:endCxn id="48" idx="1"/>
            </p:cNvCxnSpPr>
            <p:nvPr/>
          </p:nvCxnSpPr>
          <p:spPr>
            <a:xfrm>
              <a:off x="8534400" y="2514600"/>
              <a:ext cx="609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DACF12-9C24-4FB3-A7BD-A15F1C140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25" y="2514600"/>
              <a:ext cx="609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96E15DB5-EEA9-41CC-9ECE-44FAC3F983C2}"/>
                </a:ext>
              </a:extLst>
            </p:cNvPr>
            <p:cNvCxnSpPr>
              <a:cxnSpLocks/>
              <a:stCxn id="39" idx="2"/>
              <a:endCxn id="30" idx="1"/>
            </p:cNvCxnSpPr>
            <p:nvPr/>
          </p:nvCxnSpPr>
          <p:spPr>
            <a:xfrm rot="16200000" flipH="1">
              <a:off x="2133600" y="2819400"/>
              <a:ext cx="914400" cy="9144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3A2B0BF0-EF08-47B0-B014-6BF826270A73}"/>
                </a:ext>
              </a:extLst>
            </p:cNvPr>
            <p:cNvCxnSpPr>
              <a:cxnSpLocks/>
              <a:stCxn id="48" idx="2"/>
              <a:endCxn id="51" idx="3"/>
            </p:cNvCxnSpPr>
            <p:nvPr/>
          </p:nvCxnSpPr>
          <p:spPr>
            <a:xfrm rot="5400000">
              <a:off x="8229600" y="3124200"/>
              <a:ext cx="2133600" cy="15240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6101737D-CEFA-4D62-B767-3D17AD7B6806}"/>
                </a:ext>
              </a:extLst>
            </p:cNvPr>
            <p:cNvCxnSpPr>
              <a:cxnSpLocks/>
              <a:stCxn id="30" idx="2"/>
              <a:endCxn id="36" idx="1"/>
            </p:cNvCxnSpPr>
            <p:nvPr/>
          </p:nvCxnSpPr>
          <p:spPr>
            <a:xfrm rot="16200000" flipH="1">
              <a:off x="3143250" y="4857750"/>
              <a:ext cx="2133600" cy="4953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DC41-40F7-468C-BAC9-BB7C061A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800"/>
            <a:ext cx="5512887" cy="3926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2A04C-3150-443E-94AA-59C0CC7C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209800"/>
            <a:ext cx="5486400" cy="3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2209800"/>
            <a:ext cx="4267200" cy="12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16295-D635-493D-AA8D-CB235C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90600"/>
            <a:ext cx="2261286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08" t="39410" r="15773" b="25504"/>
          <a:stretch/>
        </p:blipFill>
        <p:spPr>
          <a:xfrm>
            <a:off x="2438400" y="2524124"/>
            <a:ext cx="1647826" cy="18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AA04-8C2E-4340-B477-9A6B475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59552-A7DB-4A03-A0CB-1F9986464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4434" y="5230898"/>
            <a:ext cx="1412765" cy="91431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BEE4-8D26-4AA6-BBDA-40E461BB6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20750" y="5230898"/>
            <a:ext cx="2281608" cy="12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462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62</Words>
  <Application>Microsoft Office PowerPoint</Application>
  <PresentationFormat>Widescreen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</vt:lpstr>
      <vt:lpstr>Work-in-Progress Portfolio</vt:lpstr>
      <vt:lpstr>Site Map</vt:lpstr>
      <vt:lpstr>WireFrames</vt:lpstr>
      <vt:lpstr>List of Components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11</cp:revision>
  <dcterms:created xsi:type="dcterms:W3CDTF">2021-03-06T23:34:45Z</dcterms:created>
  <dcterms:modified xsi:type="dcterms:W3CDTF">2021-03-09T02:16:08Z</dcterms:modified>
</cp:coreProperties>
</file>